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9065F4-A5C6-4DF2-BE68-451D84397522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581520A-8B12-44FD-83F8-1ACB67B799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73618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Minds On: Content Quiz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Action:</a:t>
            </a:r>
            <a:br>
              <a:rPr lang="en-CA" dirty="0" smtClean="0"/>
            </a:br>
            <a:r>
              <a:rPr lang="en-CA" dirty="0" smtClean="0"/>
              <a:t>Introductory Lecture</a:t>
            </a:r>
            <a:br>
              <a:rPr lang="en-CA" dirty="0" smtClean="0"/>
            </a:br>
            <a:r>
              <a:rPr lang="en-CA" dirty="0" smtClean="0"/>
              <a:t>Chapter 1: A closer look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Consolidation: Revisit Island Survival Priorities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59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Note Taking: ‘Top Tips’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Go to class prepared.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highlighters, pens, sticky notes – whatever tools work for you.</a:t>
            </a:r>
          </a:p>
          <a:p>
            <a:r>
              <a:rPr lang="en-US" dirty="0" smtClean="0"/>
              <a:t>Read the assigned material before class.  Make notations about material you don’t understand.  You will have a better understanding of the important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2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Improve your listening skills.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Make a conscious effort to pay attention.  Concentrate on concentrating.</a:t>
            </a:r>
          </a:p>
          <a:p>
            <a:r>
              <a:rPr lang="en-US" sz="2400" dirty="0" smtClean="0"/>
              <a:t>Listen for signals from the lecturer that tell you what is important. For example, “Make sure you get this down,” or repetition of phrases.</a:t>
            </a:r>
          </a:p>
          <a:p>
            <a:r>
              <a:rPr lang="en-US" sz="2400" dirty="0" smtClean="0"/>
              <a:t>Concentrate on the important words and omit the unimportant words (</a:t>
            </a:r>
            <a:r>
              <a:rPr lang="en-US" sz="2400" i="1" dirty="0" smtClean="0"/>
              <a:t>form</a:t>
            </a:r>
            <a:r>
              <a:rPr lang="en-US" sz="2400" dirty="0" smtClean="0"/>
              <a:t> words such as he, she, have, some, be, do, in, at,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3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Develop a note taking method that works for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 one side of the paper only.</a:t>
            </a:r>
          </a:p>
          <a:p>
            <a:r>
              <a:rPr lang="en-US" dirty="0" smtClean="0"/>
              <a:t>Leave blank spaces to add comments later.</a:t>
            </a:r>
          </a:p>
          <a:p>
            <a:r>
              <a:rPr lang="en-US" dirty="0" smtClean="0"/>
              <a:t>Make your notes as brief as possible.  Never use a sentence when you can use a phrase.</a:t>
            </a:r>
          </a:p>
          <a:p>
            <a:r>
              <a:rPr lang="en-US" dirty="0" smtClean="0"/>
              <a:t>Develop a system of abbreviations and symbols – w/out, </a:t>
            </a:r>
            <a:r>
              <a:rPr lang="en-US" dirty="0" err="1" smtClean="0"/>
              <a:t>bc</a:t>
            </a:r>
            <a:r>
              <a:rPr lang="en-US" dirty="0" smtClean="0"/>
              <a:t>,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25316"/>
              </p:ext>
            </p:extLst>
          </p:nvPr>
        </p:nvGraphicFramePr>
        <p:xfrm>
          <a:off x="1268413" y="4884420"/>
          <a:ext cx="6608468" cy="746760"/>
        </p:xfrm>
        <a:graphic>
          <a:graphicData uri="http://schemas.openxmlformats.org/drawingml/2006/table">
            <a:tbl>
              <a:tblPr/>
              <a:tblGrid>
                <a:gridCol w="381000"/>
                <a:gridCol w="2923234"/>
                <a:gridCol w="353366"/>
                <a:gridCol w="2950868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/>
                        </a:rPr>
                        <a:t>therefore 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"/>
                        </a:rPr>
                        <a:t>because 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the statement is correct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/>
                        </a:rPr>
                        <a:t>the statement is wrong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158.132.164.193/elsc/images/therefo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81" y="4925232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58.132.164.193/elsc/images/becaus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476" y="4969864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158.132.164.193/elsc/images/tick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39" y="531495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5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Pay close attention to the content.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details, facts, examples, etc.</a:t>
            </a:r>
          </a:p>
          <a:p>
            <a:r>
              <a:rPr lang="en-US" dirty="0" smtClean="0"/>
              <a:t>Definitions, word for word.</a:t>
            </a:r>
          </a:p>
          <a:p>
            <a:r>
              <a:rPr lang="en-US" dirty="0" smtClean="0"/>
              <a:t>Lists of things being discussed</a:t>
            </a:r>
          </a:p>
          <a:p>
            <a:r>
              <a:rPr lang="en-US" dirty="0" smtClean="0"/>
              <a:t>Information that is repeated or spelled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4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Review and edit your notes.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for words and phrases that are illegible or don’t make sense.  Write out abbreviated words that might be unclear later.</a:t>
            </a:r>
          </a:p>
          <a:p>
            <a:r>
              <a:rPr lang="en-US" dirty="0" smtClean="0"/>
              <a:t>Note anything you don’t understand by underlining or highlighting so you can ask the teacher.</a:t>
            </a:r>
          </a:p>
          <a:p>
            <a:r>
              <a:rPr lang="en-US" dirty="0" smtClean="0"/>
              <a:t>Consider rewriting or retyping your notes..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07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302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Minds On: Content Quiz  Action: Introductory Lecture Chapter 1: A closer look  Consolidation: Revisit Island Survival Priorities</vt:lpstr>
      <vt:lpstr>Note Taking: ‘Top Tips’</vt:lpstr>
      <vt:lpstr>1. Go to class prepared.</vt:lpstr>
      <vt:lpstr>2. Improve your listening skills.</vt:lpstr>
      <vt:lpstr>3. Develop a note taking method that works for you.</vt:lpstr>
      <vt:lpstr>4. Pay close attention to the content. </vt:lpstr>
      <vt:lpstr>5. Review and edit your notes.</vt:lpstr>
    </vt:vector>
  </TitlesOfParts>
  <Company>Trillium Lakelands 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Taking: ‘Top Tips’</dc:title>
  <dc:creator>Ellery, Katie</dc:creator>
  <cp:lastModifiedBy>Ellery, Katie</cp:lastModifiedBy>
  <cp:revision>6</cp:revision>
  <dcterms:created xsi:type="dcterms:W3CDTF">2012-02-07T00:35:05Z</dcterms:created>
  <dcterms:modified xsi:type="dcterms:W3CDTF">2012-02-07T12:57:16Z</dcterms:modified>
</cp:coreProperties>
</file>